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A73EB44-54A5-47A5-983D-520A58D55CC8}" v="8" dt="2025-05-01T06:32:53.1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mit Goswami" userId="fea208f2-5b7c-4ebe-8df6-1e2e04189586" providerId="ADAL" clId="{006D008F-C655-4EDE-B991-24A7FD024498}"/>
    <pc:docChg chg="undo redo custSel addSld modSld">
      <pc:chgData name="Pramit Goswami" userId="fea208f2-5b7c-4ebe-8df6-1e2e04189586" providerId="ADAL" clId="{006D008F-C655-4EDE-B991-24A7FD024498}" dt="2024-05-30T06:41:40.564" v="431" actId="13926"/>
      <pc:docMkLst>
        <pc:docMk/>
      </pc:docMkLst>
      <pc:sldChg chg="delSp modSp new mod">
        <pc:chgData name="Pramit Goswami" userId="fea208f2-5b7c-4ebe-8df6-1e2e04189586" providerId="ADAL" clId="{006D008F-C655-4EDE-B991-24A7FD024498}" dt="2024-05-29T12:44:35.132" v="16" actId="1076"/>
        <pc:sldMkLst>
          <pc:docMk/>
          <pc:sldMk cId="1415110923" sldId="256"/>
        </pc:sldMkLst>
      </pc:sldChg>
      <pc:sldChg chg="addSp delSp modSp new mod">
        <pc:chgData name="Pramit Goswami" userId="fea208f2-5b7c-4ebe-8df6-1e2e04189586" providerId="ADAL" clId="{006D008F-C655-4EDE-B991-24A7FD024498}" dt="2024-05-29T12:47:39.777" v="36" actId="1582"/>
        <pc:sldMkLst>
          <pc:docMk/>
          <pc:sldMk cId="2684022926" sldId="257"/>
        </pc:sldMkLst>
      </pc:sldChg>
      <pc:sldChg chg="addSp delSp modSp new mod">
        <pc:chgData name="Pramit Goswami" userId="fea208f2-5b7c-4ebe-8df6-1e2e04189586" providerId="ADAL" clId="{006D008F-C655-4EDE-B991-24A7FD024498}" dt="2024-05-29T12:50:30.941" v="102" actId="14100"/>
        <pc:sldMkLst>
          <pc:docMk/>
          <pc:sldMk cId="1576565320" sldId="258"/>
        </pc:sldMkLst>
      </pc:sldChg>
      <pc:sldChg chg="addSp delSp modSp new mod">
        <pc:chgData name="Pramit Goswami" userId="fea208f2-5b7c-4ebe-8df6-1e2e04189586" providerId="ADAL" clId="{006D008F-C655-4EDE-B991-24A7FD024498}" dt="2024-05-29T12:53:24.249" v="161" actId="122"/>
        <pc:sldMkLst>
          <pc:docMk/>
          <pc:sldMk cId="4101379223" sldId="259"/>
        </pc:sldMkLst>
      </pc:sldChg>
      <pc:sldChg chg="addSp delSp modSp new mod">
        <pc:chgData name="Pramit Goswami" userId="fea208f2-5b7c-4ebe-8df6-1e2e04189586" providerId="ADAL" clId="{006D008F-C655-4EDE-B991-24A7FD024498}" dt="2024-05-30T06:30:01.526" v="225" actId="20577"/>
        <pc:sldMkLst>
          <pc:docMk/>
          <pc:sldMk cId="1020304790" sldId="260"/>
        </pc:sldMkLst>
      </pc:sldChg>
      <pc:sldChg chg="addSp delSp modSp new mod">
        <pc:chgData name="Pramit Goswami" userId="fea208f2-5b7c-4ebe-8df6-1e2e04189586" providerId="ADAL" clId="{006D008F-C655-4EDE-B991-24A7FD024498}" dt="2024-05-30T06:37:36.536" v="358" actId="1076"/>
        <pc:sldMkLst>
          <pc:docMk/>
          <pc:sldMk cId="2906794794" sldId="261"/>
        </pc:sldMkLst>
      </pc:sldChg>
      <pc:sldChg chg="addSp delSp modSp new mod">
        <pc:chgData name="Pramit Goswami" userId="fea208f2-5b7c-4ebe-8df6-1e2e04189586" providerId="ADAL" clId="{006D008F-C655-4EDE-B991-24A7FD024498}" dt="2024-05-30T06:41:40.564" v="431" actId="13926"/>
        <pc:sldMkLst>
          <pc:docMk/>
          <pc:sldMk cId="3222306942" sldId="262"/>
        </pc:sldMkLst>
      </pc:sldChg>
    </pc:docChg>
  </pc:docChgLst>
  <pc:docChgLst>
    <pc:chgData name="Pramit Goswami" userId="fea208f2-5b7c-4ebe-8df6-1e2e04189586" providerId="ADAL" clId="{BA73EB44-54A5-47A5-983D-520A58D55CC8}"/>
    <pc:docChg chg="custSel addSld delSld modSld">
      <pc:chgData name="Pramit Goswami" userId="fea208f2-5b7c-4ebe-8df6-1e2e04189586" providerId="ADAL" clId="{BA73EB44-54A5-47A5-983D-520A58D55CC8}" dt="2025-05-01T06:34:22.853" v="133" actId="14100"/>
      <pc:docMkLst>
        <pc:docMk/>
      </pc:docMkLst>
      <pc:sldChg chg="modSp mod">
        <pc:chgData name="Pramit Goswami" userId="fea208f2-5b7c-4ebe-8df6-1e2e04189586" providerId="ADAL" clId="{BA73EB44-54A5-47A5-983D-520A58D55CC8}" dt="2025-05-01T06:28:08.012" v="31" actId="20577"/>
        <pc:sldMkLst>
          <pc:docMk/>
          <pc:sldMk cId="1415110923" sldId="256"/>
        </pc:sldMkLst>
        <pc:spChg chg="mod">
          <ac:chgData name="Pramit Goswami" userId="fea208f2-5b7c-4ebe-8df6-1e2e04189586" providerId="ADAL" clId="{BA73EB44-54A5-47A5-983D-520A58D55CC8}" dt="2025-05-01T06:28:08.012" v="31" actId="20577"/>
          <ac:spMkLst>
            <pc:docMk/>
            <pc:sldMk cId="1415110923" sldId="256"/>
            <ac:spMk id="2" creationId="{40590F41-4181-86FF-F508-679E4CF8B31F}"/>
          </ac:spMkLst>
        </pc:spChg>
      </pc:sldChg>
      <pc:sldChg chg="addSp delSp modSp mod setBg">
        <pc:chgData name="Pramit Goswami" userId="fea208f2-5b7c-4ebe-8df6-1e2e04189586" providerId="ADAL" clId="{BA73EB44-54A5-47A5-983D-520A58D55CC8}" dt="2025-05-01T06:34:22.853" v="133" actId="14100"/>
        <pc:sldMkLst>
          <pc:docMk/>
          <pc:sldMk cId="2684022926" sldId="257"/>
        </pc:sldMkLst>
        <pc:spChg chg="mod">
          <ac:chgData name="Pramit Goswami" userId="fea208f2-5b7c-4ebe-8df6-1e2e04189586" providerId="ADAL" clId="{BA73EB44-54A5-47A5-983D-520A58D55CC8}" dt="2025-05-01T06:33:50.138" v="122" actId="1076"/>
          <ac:spMkLst>
            <pc:docMk/>
            <pc:sldMk cId="2684022926" sldId="257"/>
            <ac:spMk id="2" creationId="{03E4F086-5ADB-9878-A1AD-D884F47D1265}"/>
          </ac:spMkLst>
        </pc:spChg>
        <pc:spChg chg="add">
          <ac:chgData name="Pramit Goswami" userId="fea208f2-5b7c-4ebe-8df6-1e2e04189586" providerId="ADAL" clId="{BA73EB44-54A5-47A5-983D-520A58D55CC8}" dt="2025-05-01T06:30:01.724" v="70" actId="26606"/>
          <ac:spMkLst>
            <pc:docMk/>
            <pc:sldMk cId="2684022926" sldId="257"/>
            <ac:spMk id="14" creationId="{7C98A213-5994-475E-B327-DC6EC27FBA8B}"/>
          </ac:spMkLst>
        </pc:spChg>
        <pc:spChg chg="add">
          <ac:chgData name="Pramit Goswami" userId="fea208f2-5b7c-4ebe-8df6-1e2e04189586" providerId="ADAL" clId="{BA73EB44-54A5-47A5-983D-520A58D55CC8}" dt="2025-05-01T06:30:01.724" v="70" actId="26606"/>
          <ac:spMkLst>
            <pc:docMk/>
            <pc:sldMk cId="2684022926" sldId="257"/>
            <ac:spMk id="16" creationId="{4B030A0D-0DAD-4A99-89BB-419527D6A64B}"/>
          </ac:spMkLst>
        </pc:spChg>
        <pc:picChg chg="add mod">
          <ac:chgData name="Pramit Goswami" userId="fea208f2-5b7c-4ebe-8df6-1e2e04189586" providerId="ADAL" clId="{BA73EB44-54A5-47A5-983D-520A58D55CC8}" dt="2025-05-01T06:34:18.685" v="131" actId="14100"/>
          <ac:picMkLst>
            <pc:docMk/>
            <pc:sldMk cId="2684022926" sldId="257"/>
            <ac:picMk id="4" creationId="{F3EA7F06-D181-9106-B5E3-FADF64812ABE}"/>
          </ac:picMkLst>
        </pc:picChg>
        <pc:picChg chg="del">
          <ac:chgData name="Pramit Goswami" userId="fea208f2-5b7c-4ebe-8df6-1e2e04189586" providerId="ADAL" clId="{BA73EB44-54A5-47A5-983D-520A58D55CC8}" dt="2025-05-01T06:28:28.171" v="49" actId="478"/>
          <ac:picMkLst>
            <pc:docMk/>
            <pc:sldMk cId="2684022926" sldId="257"/>
            <ac:picMk id="5" creationId="{DA40E4A6-2BB2-A23A-623F-80ADC7A38259}"/>
          </ac:picMkLst>
        </pc:picChg>
        <pc:picChg chg="add mod">
          <ac:chgData name="Pramit Goswami" userId="fea208f2-5b7c-4ebe-8df6-1e2e04189586" providerId="ADAL" clId="{BA73EB44-54A5-47A5-983D-520A58D55CC8}" dt="2025-05-01T06:34:14.228" v="129" actId="14100"/>
          <ac:picMkLst>
            <pc:docMk/>
            <pc:sldMk cId="2684022926" sldId="257"/>
            <ac:picMk id="7" creationId="{C7687B8A-E8E4-C346-1FDF-CA472C7565D5}"/>
          </ac:picMkLst>
        </pc:picChg>
        <pc:picChg chg="add mod ord">
          <ac:chgData name="Pramit Goswami" userId="fea208f2-5b7c-4ebe-8df6-1e2e04189586" providerId="ADAL" clId="{BA73EB44-54A5-47A5-983D-520A58D55CC8}" dt="2025-05-01T06:34:22.853" v="133" actId="14100"/>
          <ac:picMkLst>
            <pc:docMk/>
            <pc:sldMk cId="2684022926" sldId="257"/>
            <ac:picMk id="9" creationId="{B0A7B70F-D298-EDAA-3785-E86ECD8D8BC6}"/>
          </ac:picMkLst>
        </pc:picChg>
      </pc:sldChg>
      <pc:sldChg chg="del">
        <pc:chgData name="Pramit Goswami" userId="fea208f2-5b7c-4ebe-8df6-1e2e04189586" providerId="ADAL" clId="{BA73EB44-54A5-47A5-983D-520A58D55CC8}" dt="2025-05-01T06:29:32.936" v="65" actId="2696"/>
        <pc:sldMkLst>
          <pc:docMk/>
          <pc:sldMk cId="1576565320" sldId="258"/>
        </pc:sldMkLst>
      </pc:sldChg>
      <pc:sldChg chg="addSp delSp modSp add mod">
        <pc:chgData name="Pramit Goswami" userId="fea208f2-5b7c-4ebe-8df6-1e2e04189586" providerId="ADAL" clId="{BA73EB44-54A5-47A5-983D-520A58D55CC8}" dt="2025-05-01T06:33:43.151" v="120" actId="14100"/>
        <pc:sldMkLst>
          <pc:docMk/>
          <pc:sldMk cId="4294470796" sldId="258"/>
        </pc:sldMkLst>
        <pc:spChg chg="mod">
          <ac:chgData name="Pramit Goswami" userId="fea208f2-5b7c-4ebe-8df6-1e2e04189586" providerId="ADAL" clId="{BA73EB44-54A5-47A5-983D-520A58D55CC8}" dt="2025-05-01T06:33:26.912" v="114" actId="1076"/>
          <ac:spMkLst>
            <pc:docMk/>
            <pc:sldMk cId="4294470796" sldId="258"/>
            <ac:spMk id="2" creationId="{6B531F03-01EF-2EDA-B9D9-C734A5600524}"/>
          </ac:spMkLst>
        </pc:spChg>
        <pc:spChg chg="del">
          <ac:chgData name="Pramit Goswami" userId="fea208f2-5b7c-4ebe-8df6-1e2e04189586" providerId="ADAL" clId="{BA73EB44-54A5-47A5-983D-520A58D55CC8}" dt="2025-05-01T06:32:17.156" v="93" actId="26606"/>
          <ac:spMkLst>
            <pc:docMk/>
            <pc:sldMk cId="4294470796" sldId="258"/>
            <ac:spMk id="14" creationId="{44C46E91-A2E4-A666-46C0-9999099FF156}"/>
          </ac:spMkLst>
        </pc:spChg>
        <pc:spChg chg="del">
          <ac:chgData name="Pramit Goswami" userId="fea208f2-5b7c-4ebe-8df6-1e2e04189586" providerId="ADAL" clId="{BA73EB44-54A5-47A5-983D-520A58D55CC8}" dt="2025-05-01T06:32:17.156" v="93" actId="26606"/>
          <ac:spMkLst>
            <pc:docMk/>
            <pc:sldMk cId="4294470796" sldId="258"/>
            <ac:spMk id="16" creationId="{C0BB675D-7961-0AB6-1703-CF11CD7AEBE4}"/>
          </ac:spMkLst>
        </pc:spChg>
        <pc:spChg chg="add">
          <ac:chgData name="Pramit Goswami" userId="fea208f2-5b7c-4ebe-8df6-1e2e04189586" providerId="ADAL" clId="{BA73EB44-54A5-47A5-983D-520A58D55CC8}" dt="2025-05-01T06:32:17.156" v="93" actId="26606"/>
          <ac:spMkLst>
            <pc:docMk/>
            <pc:sldMk cId="4294470796" sldId="258"/>
            <ac:spMk id="21" creationId="{B6ECEE03-918F-43ED-A7B3-F1BDE3FCECAF}"/>
          </ac:spMkLst>
        </pc:spChg>
        <pc:spChg chg="add">
          <ac:chgData name="Pramit Goswami" userId="fea208f2-5b7c-4ebe-8df6-1e2e04189586" providerId="ADAL" clId="{BA73EB44-54A5-47A5-983D-520A58D55CC8}" dt="2025-05-01T06:32:17.156" v="93" actId="26606"/>
          <ac:spMkLst>
            <pc:docMk/>
            <pc:sldMk cId="4294470796" sldId="258"/>
            <ac:spMk id="23" creationId="{010B55F0-C448-403A-8231-AD42A7BA271C}"/>
          </ac:spMkLst>
        </pc:spChg>
        <pc:picChg chg="del">
          <ac:chgData name="Pramit Goswami" userId="fea208f2-5b7c-4ebe-8df6-1e2e04189586" providerId="ADAL" clId="{BA73EB44-54A5-47A5-983D-520A58D55CC8}" dt="2025-05-01T06:30:14.153" v="73" actId="478"/>
          <ac:picMkLst>
            <pc:docMk/>
            <pc:sldMk cId="4294470796" sldId="258"/>
            <ac:picMk id="4" creationId="{4E37BBF1-E63F-DA50-B4EC-52B6BAFEA579}"/>
          </ac:picMkLst>
        </pc:picChg>
        <pc:picChg chg="add mod">
          <ac:chgData name="Pramit Goswami" userId="fea208f2-5b7c-4ebe-8df6-1e2e04189586" providerId="ADAL" clId="{BA73EB44-54A5-47A5-983D-520A58D55CC8}" dt="2025-05-01T06:33:31.359" v="116" actId="14100"/>
          <ac:picMkLst>
            <pc:docMk/>
            <pc:sldMk cId="4294470796" sldId="258"/>
            <ac:picMk id="5" creationId="{236B8ADA-0AE3-832C-D2FF-C16CFA6AFE4B}"/>
          </ac:picMkLst>
        </pc:picChg>
        <pc:picChg chg="del">
          <ac:chgData name="Pramit Goswami" userId="fea208f2-5b7c-4ebe-8df6-1e2e04189586" providerId="ADAL" clId="{BA73EB44-54A5-47A5-983D-520A58D55CC8}" dt="2025-05-01T06:30:15.668" v="74" actId="478"/>
          <ac:picMkLst>
            <pc:docMk/>
            <pc:sldMk cId="4294470796" sldId="258"/>
            <ac:picMk id="7" creationId="{45E88829-5B30-048D-7FD2-EF0CAC105C29}"/>
          </ac:picMkLst>
        </pc:picChg>
        <pc:picChg chg="add mod ord">
          <ac:chgData name="Pramit Goswami" userId="fea208f2-5b7c-4ebe-8df6-1e2e04189586" providerId="ADAL" clId="{BA73EB44-54A5-47A5-983D-520A58D55CC8}" dt="2025-05-01T06:33:43.151" v="120" actId="14100"/>
          <ac:picMkLst>
            <pc:docMk/>
            <pc:sldMk cId="4294470796" sldId="258"/>
            <ac:picMk id="8" creationId="{AF6A4E12-6A41-A6C8-C163-B0B1F977701C}"/>
          </ac:picMkLst>
        </pc:picChg>
        <pc:picChg chg="del">
          <ac:chgData name="Pramit Goswami" userId="fea208f2-5b7c-4ebe-8df6-1e2e04189586" providerId="ADAL" clId="{BA73EB44-54A5-47A5-983D-520A58D55CC8}" dt="2025-05-01T06:30:11.587" v="72" actId="478"/>
          <ac:picMkLst>
            <pc:docMk/>
            <pc:sldMk cId="4294470796" sldId="258"/>
            <ac:picMk id="9" creationId="{54605DB8-F6F2-2B0B-EE96-F05D5F82C68B}"/>
          </ac:picMkLst>
        </pc:picChg>
        <pc:picChg chg="add mod">
          <ac:chgData name="Pramit Goswami" userId="fea208f2-5b7c-4ebe-8df6-1e2e04189586" providerId="ADAL" clId="{BA73EB44-54A5-47A5-983D-520A58D55CC8}" dt="2025-05-01T06:33:37.295" v="118" actId="14100"/>
          <ac:picMkLst>
            <pc:docMk/>
            <pc:sldMk cId="4294470796" sldId="258"/>
            <ac:picMk id="11" creationId="{C7228A8B-FC8A-3C6B-04FC-1AC6E2D7B13E}"/>
          </ac:picMkLst>
        </pc:picChg>
      </pc:sldChg>
      <pc:sldChg chg="addSp delSp modSp add mod">
        <pc:chgData name="Pramit Goswami" userId="fea208f2-5b7c-4ebe-8df6-1e2e04189586" providerId="ADAL" clId="{BA73EB44-54A5-47A5-983D-520A58D55CC8}" dt="2025-05-01T06:33:21.845" v="113" actId="1076"/>
        <pc:sldMkLst>
          <pc:docMk/>
          <pc:sldMk cId="1957694057" sldId="259"/>
        </pc:sldMkLst>
        <pc:spChg chg="mod">
          <ac:chgData name="Pramit Goswami" userId="fea208f2-5b7c-4ebe-8df6-1e2e04189586" providerId="ADAL" clId="{BA73EB44-54A5-47A5-983D-520A58D55CC8}" dt="2025-05-01T06:33:21.845" v="113" actId="1076"/>
          <ac:spMkLst>
            <pc:docMk/>
            <pc:sldMk cId="1957694057" sldId="259"/>
            <ac:spMk id="2" creationId="{3F07E147-3CAF-356D-39CD-802346CD3A2F}"/>
          </ac:spMkLst>
        </pc:spChg>
        <pc:spChg chg="del">
          <ac:chgData name="Pramit Goswami" userId="fea208f2-5b7c-4ebe-8df6-1e2e04189586" providerId="ADAL" clId="{BA73EB44-54A5-47A5-983D-520A58D55CC8}" dt="2025-05-01T06:33:02.663" v="106" actId="26606"/>
          <ac:spMkLst>
            <pc:docMk/>
            <pc:sldMk cId="1957694057" sldId="259"/>
            <ac:spMk id="21" creationId="{C71819E6-04D6-2703-0CA3-9D994B0BB966}"/>
          </ac:spMkLst>
        </pc:spChg>
        <pc:spChg chg="del">
          <ac:chgData name="Pramit Goswami" userId="fea208f2-5b7c-4ebe-8df6-1e2e04189586" providerId="ADAL" clId="{BA73EB44-54A5-47A5-983D-520A58D55CC8}" dt="2025-05-01T06:33:02.663" v="106" actId="26606"/>
          <ac:spMkLst>
            <pc:docMk/>
            <pc:sldMk cId="1957694057" sldId="259"/>
            <ac:spMk id="23" creationId="{46F8BFAC-1097-3A7C-8D33-BEE4BDEF2DCE}"/>
          </ac:spMkLst>
        </pc:spChg>
        <pc:spChg chg="add">
          <ac:chgData name="Pramit Goswami" userId="fea208f2-5b7c-4ebe-8df6-1e2e04189586" providerId="ADAL" clId="{BA73EB44-54A5-47A5-983D-520A58D55CC8}" dt="2025-05-01T06:33:02.663" v="106" actId="26606"/>
          <ac:spMkLst>
            <pc:docMk/>
            <pc:sldMk cId="1957694057" sldId="259"/>
            <ac:spMk id="28" creationId="{C4879EFC-8E62-4E00-973C-C45EE9EC676D}"/>
          </ac:spMkLst>
        </pc:spChg>
        <pc:spChg chg="add">
          <ac:chgData name="Pramit Goswami" userId="fea208f2-5b7c-4ebe-8df6-1e2e04189586" providerId="ADAL" clId="{BA73EB44-54A5-47A5-983D-520A58D55CC8}" dt="2025-05-01T06:33:02.663" v="106" actId="26606"/>
          <ac:spMkLst>
            <pc:docMk/>
            <pc:sldMk cId="1957694057" sldId="259"/>
            <ac:spMk id="30" creationId="{D6A9C53F-5F90-40A5-8C85-5412D39C8C68}"/>
          </ac:spMkLst>
        </pc:spChg>
        <pc:picChg chg="add mod ord">
          <ac:chgData name="Pramit Goswami" userId="fea208f2-5b7c-4ebe-8df6-1e2e04189586" providerId="ADAL" clId="{BA73EB44-54A5-47A5-983D-520A58D55CC8}" dt="2025-05-01T06:33:15.427" v="111" actId="14100"/>
          <ac:picMkLst>
            <pc:docMk/>
            <pc:sldMk cId="1957694057" sldId="259"/>
            <ac:picMk id="4" creationId="{8E43FF9C-3775-2F4A-817A-C284DCC0C239}"/>
          </ac:picMkLst>
        </pc:picChg>
        <pc:picChg chg="del">
          <ac:chgData name="Pramit Goswami" userId="fea208f2-5b7c-4ebe-8df6-1e2e04189586" providerId="ADAL" clId="{BA73EB44-54A5-47A5-983D-520A58D55CC8}" dt="2025-05-01T06:32:34.270" v="95" actId="478"/>
          <ac:picMkLst>
            <pc:docMk/>
            <pc:sldMk cId="1957694057" sldId="259"/>
            <ac:picMk id="5" creationId="{B1866A52-35FF-E134-3539-69AA34614204}"/>
          </ac:picMkLst>
        </pc:picChg>
        <pc:picChg chg="add mod">
          <ac:chgData name="Pramit Goswami" userId="fea208f2-5b7c-4ebe-8df6-1e2e04189586" providerId="ADAL" clId="{BA73EB44-54A5-47A5-983D-520A58D55CC8}" dt="2025-05-01T06:33:18.733" v="112" actId="14100"/>
          <ac:picMkLst>
            <pc:docMk/>
            <pc:sldMk cId="1957694057" sldId="259"/>
            <ac:picMk id="7" creationId="{56D02D0D-8AA8-A1E4-2443-D5F346314F02}"/>
          </ac:picMkLst>
        </pc:picChg>
        <pc:picChg chg="del">
          <ac:chgData name="Pramit Goswami" userId="fea208f2-5b7c-4ebe-8df6-1e2e04189586" providerId="ADAL" clId="{BA73EB44-54A5-47A5-983D-520A58D55CC8}" dt="2025-05-01T06:32:38.154" v="97" actId="478"/>
          <ac:picMkLst>
            <pc:docMk/>
            <pc:sldMk cId="1957694057" sldId="259"/>
            <ac:picMk id="8" creationId="{4BC8C630-7274-F41A-98E3-FBD377CB28D3}"/>
          </ac:picMkLst>
        </pc:picChg>
        <pc:picChg chg="del">
          <ac:chgData name="Pramit Goswami" userId="fea208f2-5b7c-4ebe-8df6-1e2e04189586" providerId="ADAL" clId="{BA73EB44-54A5-47A5-983D-520A58D55CC8}" dt="2025-05-01T06:32:36.394" v="96" actId="478"/>
          <ac:picMkLst>
            <pc:docMk/>
            <pc:sldMk cId="1957694057" sldId="259"/>
            <ac:picMk id="11" creationId="{2716430A-8AF9-9F8D-18FB-B0208DDA4541}"/>
          </ac:picMkLst>
        </pc:picChg>
      </pc:sldChg>
      <pc:sldChg chg="del">
        <pc:chgData name="Pramit Goswami" userId="fea208f2-5b7c-4ebe-8df6-1e2e04189586" providerId="ADAL" clId="{BA73EB44-54A5-47A5-983D-520A58D55CC8}" dt="2025-05-01T06:29:38.256" v="66" actId="2696"/>
        <pc:sldMkLst>
          <pc:docMk/>
          <pc:sldMk cId="4101379223" sldId="259"/>
        </pc:sldMkLst>
      </pc:sldChg>
      <pc:sldChg chg="del">
        <pc:chgData name="Pramit Goswami" userId="fea208f2-5b7c-4ebe-8df6-1e2e04189586" providerId="ADAL" clId="{BA73EB44-54A5-47A5-983D-520A58D55CC8}" dt="2025-05-01T06:29:41.613" v="67" actId="2696"/>
        <pc:sldMkLst>
          <pc:docMk/>
          <pc:sldMk cId="1020304790" sldId="260"/>
        </pc:sldMkLst>
      </pc:sldChg>
      <pc:sldChg chg="del">
        <pc:chgData name="Pramit Goswami" userId="fea208f2-5b7c-4ebe-8df6-1e2e04189586" providerId="ADAL" clId="{BA73EB44-54A5-47A5-983D-520A58D55CC8}" dt="2025-05-01T06:29:44.627" v="68" actId="2696"/>
        <pc:sldMkLst>
          <pc:docMk/>
          <pc:sldMk cId="2906794794" sldId="261"/>
        </pc:sldMkLst>
      </pc:sldChg>
      <pc:sldChg chg="del">
        <pc:chgData name="Pramit Goswami" userId="fea208f2-5b7c-4ebe-8df6-1e2e04189586" providerId="ADAL" clId="{BA73EB44-54A5-47A5-983D-520A58D55CC8}" dt="2025-05-01T06:29:47.809" v="69" actId="2696"/>
        <pc:sldMkLst>
          <pc:docMk/>
          <pc:sldMk cId="3222306942" sldId="26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616D-6CFF-9DC3-CE18-CC260C4E75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07643D-31CF-98E8-1938-AE3152A11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0179B5-ECC4-E599-A29D-65290EDA3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A7D6C-8D49-7B4E-8098-A7DB1DB8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CF922-0E96-BE61-0DB7-802DBDFEB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20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BB63C-A75F-FEFF-6766-F9BCA706E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504294-AAC3-8C0E-98E4-916469FDE8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F495F1-2E21-0EED-2A86-69333BD29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AEB82-1D28-CB56-1684-87D892C0C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048507-9B24-0334-15F3-2C5A959D5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32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1B1FD-DC9E-3E78-6DC9-E4F0BE674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9D8854-6D0C-F47F-2F92-78F4E09B8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31C44-2613-869D-D07D-FD6FFD8C7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9B3D1-0EB2-9237-353D-BE73F8439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D63AEB-9087-4171-5049-FAE4301EA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86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08422-9F95-2A0F-F4D3-08714A0C8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D3C938-1DB0-F003-F58B-43131CBCFD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D0B945-A25F-2DFF-7AE1-5B887E655F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EB367B-6882-8894-DF57-BCF1EA02F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41B8C0-9B8A-1945-D378-3FAC058A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1D2CF9-1B9B-4EE2-F4AD-36B83E31A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15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55118-2880-7330-E500-371AAB4AF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074876-EE44-F1D2-CA50-A958F6B69C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EBEF0-A674-2698-619A-668A6A951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44AD2C7-E1BA-CD8B-8192-6FAC8BACC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E479EB-8518-2764-08D9-0B8D1B89952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E9E5CD-994B-0971-86EF-3851D14E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87ECE9D-1EA5-D222-8405-217374E6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4D9FF8-1FF3-00E3-0CC5-9410ADA2A1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921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0E3B5-D27B-35CF-728E-216202DF8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0C8480-43DE-ACB5-94A7-19C899BB3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68CA36-2917-1858-279E-9188B16B3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C1C9D8-6EA3-5B19-B1D5-7228B12D6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043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783E3E-D305-FBE5-E05F-64012F770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07CAD5-074C-4057-C342-A6FD1ED5C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B571A7-6C15-9A90-62A5-F701E757A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11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9CD8DD-3050-72ED-4704-9E182724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8C524-A7D0-390A-18BD-213101B99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57C71-A6DA-63C1-0887-0868D77F90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B9F0FB-267D-EA6B-F70A-466B62D37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F3E674-4977-56F1-9BF9-B734D7BE8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07CD2B-3A0D-34D5-A118-9D9A4DEAB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92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823BA-0AE5-BE96-980F-07548F4B0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5E27DD-AC22-40F2-AADD-AF39A9EB19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5975B-7B3B-B0D3-7BDD-AAB822E30B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E53F5-2CFE-7028-F520-0449265AE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255EBD-A4B5-BF95-C223-0E73D194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822766-9724-E67A-7B81-E0A01A3E3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010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5DAB4-A599-F0F1-C4CA-1659E6246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A3179C-57EF-5129-8640-16BFAD2966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B5A784-417A-1316-53FA-C57CA4E39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6E043-6042-0C50-5122-45EB860C2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BC52AF-F89E-2099-46BE-D17D95AB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0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6585F45-F722-FAF3-0DE4-A00F9875B6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6F0DD8-4979-39C7-7349-A42621AD8B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C482A-14DF-FC7D-72CC-6156075D5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19546F-90D7-5230-2316-435177D4F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BE3B56-4EE6-E210-B31F-08E51C72CB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64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8FD9E4-F0A4-82B1-1018-FEE729864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6856BD-1EF6-F033-D184-EE7B1A4A0F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CD1535-9202-9F3A-4BBA-6A8A175BC8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EA80D9-19EF-400D-9BE5-46BCEF33F25A}" type="datetimeFigureOut">
              <a:rPr lang="en-US" smtClean="0"/>
              <a:t>5/1/2025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A4817-5BF3-FBF5-68DC-0EB566B28F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0CF3F4-F8DF-8939-9E51-9F43FA789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49B47-7FE0-46B7-A361-7839E9EEA3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6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90F41-4181-86FF-F508-679E4CF8B3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26507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sz="5300" b="1" u="sng" dirty="0">
                <a:solidFill>
                  <a:srgbClr val="000000"/>
                </a:solidFill>
                <a:latin typeface="Adani Regular" panose="02000503000000020004" pitchFamily="2" charset="0"/>
              </a:rPr>
              <a:t>BEIZHONG STEAM TURBINE GENERATOR CO.          COPPER BRUSH SOLENOID ASSEMBLY for 330 MW Generator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110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C98A213-5994-475E-B327-DC6EC27FB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4F086-5ADB-9878-A1AD-D884F47D1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56" y="394673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u="sng" dirty="0"/>
              <a:t>Disassembled Pics</a:t>
            </a:r>
            <a:endParaRPr lang="en-US" sz="6600" dirty="0"/>
          </a:p>
        </p:txBody>
      </p:sp>
      <p:sp>
        <p:nvSpPr>
          <p:cNvPr id="16" name="sketch line">
            <a:extLst>
              <a:ext uri="{FF2B5EF4-FFF2-40B4-BE49-F238E27FC236}">
                <a16:creationId xmlns:a16="http://schemas.microsoft.com/office/drawing/2014/main" id="{4B030A0D-0DAD-4A99-89BB-419527D6A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1800088"/>
            <a:ext cx="5410200" cy="18288"/>
          </a:xfrm>
          <a:custGeom>
            <a:avLst/>
            <a:gdLst>
              <a:gd name="connsiteX0" fmla="*/ 0 w 5410200"/>
              <a:gd name="connsiteY0" fmla="*/ 0 h 18288"/>
              <a:gd name="connsiteX1" fmla="*/ 568071 w 5410200"/>
              <a:gd name="connsiteY1" fmla="*/ 0 h 18288"/>
              <a:gd name="connsiteX2" fmla="*/ 1298448 w 5410200"/>
              <a:gd name="connsiteY2" fmla="*/ 0 h 18288"/>
              <a:gd name="connsiteX3" fmla="*/ 1920621 w 5410200"/>
              <a:gd name="connsiteY3" fmla="*/ 0 h 18288"/>
              <a:gd name="connsiteX4" fmla="*/ 2488692 w 5410200"/>
              <a:gd name="connsiteY4" fmla="*/ 0 h 18288"/>
              <a:gd name="connsiteX5" fmla="*/ 3219069 w 5410200"/>
              <a:gd name="connsiteY5" fmla="*/ 0 h 18288"/>
              <a:gd name="connsiteX6" fmla="*/ 3895344 w 5410200"/>
              <a:gd name="connsiteY6" fmla="*/ 0 h 18288"/>
              <a:gd name="connsiteX7" fmla="*/ 4571619 w 5410200"/>
              <a:gd name="connsiteY7" fmla="*/ 0 h 18288"/>
              <a:gd name="connsiteX8" fmla="*/ 5410200 w 5410200"/>
              <a:gd name="connsiteY8" fmla="*/ 0 h 18288"/>
              <a:gd name="connsiteX9" fmla="*/ 5410200 w 5410200"/>
              <a:gd name="connsiteY9" fmla="*/ 18288 h 18288"/>
              <a:gd name="connsiteX10" fmla="*/ 4842129 w 5410200"/>
              <a:gd name="connsiteY10" fmla="*/ 18288 h 18288"/>
              <a:gd name="connsiteX11" fmla="*/ 4328160 w 5410200"/>
              <a:gd name="connsiteY11" fmla="*/ 18288 h 18288"/>
              <a:gd name="connsiteX12" fmla="*/ 3597783 w 5410200"/>
              <a:gd name="connsiteY12" fmla="*/ 18288 h 18288"/>
              <a:gd name="connsiteX13" fmla="*/ 3029712 w 5410200"/>
              <a:gd name="connsiteY13" fmla="*/ 18288 h 18288"/>
              <a:gd name="connsiteX14" fmla="*/ 2299335 w 5410200"/>
              <a:gd name="connsiteY14" fmla="*/ 18288 h 18288"/>
              <a:gd name="connsiteX15" fmla="*/ 1514856 w 5410200"/>
              <a:gd name="connsiteY15" fmla="*/ 18288 h 18288"/>
              <a:gd name="connsiteX16" fmla="*/ 892683 w 5410200"/>
              <a:gd name="connsiteY16" fmla="*/ 18288 h 18288"/>
              <a:gd name="connsiteX17" fmla="*/ 0 w 5410200"/>
              <a:gd name="connsiteY17" fmla="*/ 18288 h 18288"/>
              <a:gd name="connsiteX18" fmla="*/ 0 w 5410200"/>
              <a:gd name="connsiteY1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0A7B70F-D298-EDAA-3785-E86ECD8D8B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56" y="2168478"/>
            <a:ext cx="3465701" cy="429484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3EA7F06-D181-9106-B5E3-FADF64812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020" y="2157955"/>
            <a:ext cx="3460779" cy="43053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687B8A-E8E4-C346-1FDF-CA472C7565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462" y="2157956"/>
            <a:ext cx="3312827" cy="4305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022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FC986C-53D9-E964-9B71-88C1758DD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6ECEE03-918F-43ED-A7B3-F1BDE3FCE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531F03-01EF-2EDA-B9D9-C734A560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6" y="195454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u="sng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Disassembled Pics</a:t>
            </a:r>
            <a:endParaRPr lang="en-US" sz="66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3" name="sketch line">
            <a:extLst>
              <a:ext uri="{FF2B5EF4-FFF2-40B4-BE49-F238E27FC236}">
                <a16:creationId xmlns:a16="http://schemas.microsoft.com/office/drawing/2014/main" id="{010B55F0-C448-403A-8231-AD42A7BA2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1661139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478919 w 4243589"/>
              <a:gd name="connsiteY1" fmla="*/ 0 h 18288"/>
              <a:gd name="connsiteX2" fmla="*/ 957839 w 4243589"/>
              <a:gd name="connsiteY2" fmla="*/ 0 h 18288"/>
              <a:gd name="connsiteX3" fmla="*/ 1521630 w 4243589"/>
              <a:gd name="connsiteY3" fmla="*/ 0 h 18288"/>
              <a:gd name="connsiteX4" fmla="*/ 2212729 w 4243589"/>
              <a:gd name="connsiteY4" fmla="*/ 0 h 18288"/>
              <a:gd name="connsiteX5" fmla="*/ 2734084 w 4243589"/>
              <a:gd name="connsiteY5" fmla="*/ 0 h 18288"/>
              <a:gd name="connsiteX6" fmla="*/ 3255439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594926 w 4243589"/>
              <a:gd name="connsiteY9" fmla="*/ 18288 h 18288"/>
              <a:gd name="connsiteX10" fmla="*/ 3073571 w 4243589"/>
              <a:gd name="connsiteY10" fmla="*/ 18288 h 18288"/>
              <a:gd name="connsiteX11" fmla="*/ 2552216 w 4243589"/>
              <a:gd name="connsiteY11" fmla="*/ 18288 h 18288"/>
              <a:gd name="connsiteX12" fmla="*/ 1903553 w 4243589"/>
              <a:gd name="connsiteY12" fmla="*/ 18288 h 18288"/>
              <a:gd name="connsiteX13" fmla="*/ 1212454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6B8ADA-0AE3-832C-D2FF-C16CFA6AFE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94" r="3" b="3"/>
          <a:stretch/>
        </p:blipFill>
        <p:spPr>
          <a:xfrm>
            <a:off x="510365" y="1893168"/>
            <a:ext cx="3524888" cy="4597573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228A8B-FC8A-3C6B-04FC-1AC6E2D7B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38" r="3" b="3560"/>
          <a:stretch/>
        </p:blipFill>
        <p:spPr>
          <a:xfrm>
            <a:off x="4333556" y="1911456"/>
            <a:ext cx="3524888" cy="4597573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F6A4E12-6A41-A6C8-C163-B0B1F97770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4" r="8145" b="2"/>
          <a:stretch/>
        </p:blipFill>
        <p:spPr>
          <a:xfrm>
            <a:off x="8156747" y="2002895"/>
            <a:ext cx="3524888" cy="4487845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2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40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94470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482994-5554-6407-F858-C2C4D514E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07E147-3CAF-356D-39CD-802346CD3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56" y="278405"/>
            <a:ext cx="10909640" cy="1368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 u="sng" dirty="0"/>
              <a:t>Disassembled Pics</a:t>
            </a:r>
            <a:endParaRPr lang="en-US" sz="6600" dirty="0"/>
          </a:p>
        </p:txBody>
      </p:sp>
      <p:sp>
        <p:nvSpPr>
          <p:cNvPr id="30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1850683"/>
            <a:ext cx="3291840" cy="18288"/>
          </a:xfrm>
          <a:custGeom>
            <a:avLst/>
            <a:gdLst>
              <a:gd name="connsiteX0" fmla="*/ 0 w 3291840"/>
              <a:gd name="connsiteY0" fmla="*/ 0 h 18288"/>
              <a:gd name="connsiteX1" fmla="*/ 658368 w 3291840"/>
              <a:gd name="connsiteY1" fmla="*/ 0 h 18288"/>
              <a:gd name="connsiteX2" fmla="*/ 1283818 w 3291840"/>
              <a:gd name="connsiteY2" fmla="*/ 0 h 18288"/>
              <a:gd name="connsiteX3" fmla="*/ 1909267 w 3291840"/>
              <a:gd name="connsiteY3" fmla="*/ 0 h 18288"/>
              <a:gd name="connsiteX4" fmla="*/ 2633472 w 3291840"/>
              <a:gd name="connsiteY4" fmla="*/ 0 h 18288"/>
              <a:gd name="connsiteX5" fmla="*/ 3291840 w 3291840"/>
              <a:gd name="connsiteY5" fmla="*/ 0 h 18288"/>
              <a:gd name="connsiteX6" fmla="*/ 3291840 w 3291840"/>
              <a:gd name="connsiteY6" fmla="*/ 18288 h 18288"/>
              <a:gd name="connsiteX7" fmla="*/ 2633472 w 3291840"/>
              <a:gd name="connsiteY7" fmla="*/ 18288 h 18288"/>
              <a:gd name="connsiteX8" fmla="*/ 2073859 w 3291840"/>
              <a:gd name="connsiteY8" fmla="*/ 18288 h 18288"/>
              <a:gd name="connsiteX9" fmla="*/ 1448410 w 3291840"/>
              <a:gd name="connsiteY9" fmla="*/ 18288 h 18288"/>
              <a:gd name="connsiteX10" fmla="*/ 822960 w 3291840"/>
              <a:gd name="connsiteY10" fmla="*/ 18288 h 18288"/>
              <a:gd name="connsiteX11" fmla="*/ 0 w 3291840"/>
              <a:gd name="connsiteY11" fmla="*/ 18288 h 18288"/>
              <a:gd name="connsiteX12" fmla="*/ 0 w 329184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D02D0D-8AA8-A1E4-2443-D5F346314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15" y="2256619"/>
            <a:ext cx="5351488" cy="39917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E43FF9C-3775-2F4A-817A-C284DCC0C2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99" y="2256619"/>
            <a:ext cx="5351486" cy="3991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94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1088</TotalTime>
  <Words>20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Adani Regular</vt:lpstr>
      <vt:lpstr>Aptos</vt:lpstr>
      <vt:lpstr>Aptos Display</vt:lpstr>
      <vt:lpstr>Arial</vt:lpstr>
      <vt:lpstr>Office Theme</vt:lpstr>
      <vt:lpstr>BEIZHONG STEAM TURBINE GENERATOR CO.          COPPER BRUSH SOLENOID ASSEMBLY for 330 MW Generator</vt:lpstr>
      <vt:lpstr>Disassembled Pics</vt:lpstr>
      <vt:lpstr>Disassembled Pics</vt:lpstr>
      <vt:lpstr>Disassembled Pics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Beijing Jisi Electric Co.,Ltd. GEC-300 Excitation System AVR CPU Power supply Card. </dc:title>
  <dc:creator>Pramit Goswami</dc:creator>
  <cp:lastModifiedBy>Pramit Goswami</cp:lastModifiedBy>
  <cp:revision>1</cp:revision>
  <dcterms:created xsi:type="dcterms:W3CDTF">2024-05-29T12:43:07Z</dcterms:created>
  <dcterms:modified xsi:type="dcterms:W3CDTF">2025-05-01T06:34:24Z</dcterms:modified>
</cp:coreProperties>
</file>